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00542-02FA-0149-9832-B20B2112C235}" type="datetimeFigureOut">
              <a:rPr lang="en-US" smtClean="0"/>
              <a:t>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00542-02FA-0149-9832-B20B2112C235}" type="datetimeFigureOut">
              <a:rPr lang="en-US" smtClean="0"/>
              <a:t>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6D422-0479-BB41-AE06-3306EE8397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problemsshroder.wikispaces.com/Week+One+Calenda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Comparing the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Rush</a:t>
            </a:r>
          </a:p>
          <a:p>
            <a:r>
              <a:rPr lang="en-US" dirty="0" smtClean="0"/>
              <a:t>Go </a:t>
            </a:r>
            <a:r>
              <a:rPr lang="en-US" dirty="0" err="1" smtClean="0"/>
              <a:t>Muskies</a:t>
            </a:r>
            <a:r>
              <a:rPr lang="en-US" dirty="0" smtClean="0"/>
              <a:t>!!!!!!!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Collins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Compare and Contrast your life in the United States with people from around the world.</a:t>
            </a:r>
          </a:p>
          <a:p>
            <a:pPr>
              <a:buNone/>
            </a:pPr>
            <a:r>
              <a:rPr lang="en-US" dirty="0" smtClean="0"/>
              <a:t>Give 3 ways it would be different and 1 way it would be similar.  </a:t>
            </a:r>
          </a:p>
          <a:p>
            <a:pPr>
              <a:buNone/>
            </a:pPr>
            <a:r>
              <a:rPr lang="en-US" dirty="0" smtClean="0"/>
              <a:t>		Use the if the world was 100 people chart </a:t>
            </a:r>
          </a:p>
          <a:p>
            <a:pPr>
              <a:buNone/>
            </a:pPr>
            <a:r>
              <a:rPr lang="en-US" dirty="0" smtClean="0"/>
              <a:t>		____  10-15 lines (2 points)  </a:t>
            </a:r>
          </a:p>
          <a:p>
            <a:pPr>
              <a:buNone/>
            </a:pPr>
            <a:r>
              <a:rPr lang="en-US" dirty="0" smtClean="0"/>
              <a:t>	 ____  3 differences (3 points)  </a:t>
            </a:r>
          </a:p>
          <a:p>
            <a:pPr>
              <a:buNone/>
            </a:pPr>
            <a:r>
              <a:rPr lang="en-US" dirty="0" smtClean="0"/>
              <a:t>     ____  1 similarity (1 point)</a:t>
            </a:r>
          </a:p>
          <a:p>
            <a:pPr>
              <a:buNone/>
            </a:pPr>
            <a:r>
              <a:rPr lang="en-US" dirty="0" smtClean="0"/>
              <a:t>     ____  1 way this would impact your life (1 point)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will learn today!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 will do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Compare and Contrast your life with people from around the world? Collins Writing</a:t>
            </a:r>
          </a:p>
          <a:p>
            <a:r>
              <a:rPr lang="en-US" dirty="0" smtClean="0"/>
              <a:t>CIA World </a:t>
            </a:r>
            <a:r>
              <a:rPr lang="en-US" dirty="0" err="1" smtClean="0"/>
              <a:t>Factbook</a:t>
            </a:r>
            <a:endParaRPr lang="en-US" dirty="0" smtClean="0"/>
          </a:p>
          <a:p>
            <a:r>
              <a:rPr lang="en-US" dirty="0" smtClean="0"/>
              <a:t>Sample</a:t>
            </a:r>
          </a:p>
          <a:p>
            <a:r>
              <a:rPr lang="en-US" dirty="0" smtClean="0"/>
              <a:t>Work on Chart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you need to know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People in Societies </a:t>
            </a:r>
            <a:endParaRPr lang="en-US" dirty="0"/>
          </a:p>
          <a:p>
            <a:pPr>
              <a:buNone/>
            </a:pPr>
            <a:r>
              <a:rPr lang="en-US" dirty="0" smtClean="0"/>
              <a:t>Analyze how issues may be viewed differently from different political groups</a:t>
            </a:r>
          </a:p>
          <a:p>
            <a:pPr>
              <a:buNone/>
            </a:pPr>
            <a:r>
              <a:rPr lang="en-US" dirty="0" smtClean="0"/>
              <a:t>Identify </a:t>
            </a:r>
            <a:r>
              <a:rPr lang="en-US" dirty="0"/>
              <a:t>causes of oppression/ analyze </a:t>
            </a:r>
            <a:r>
              <a:rPr lang="en-US" dirty="0" smtClean="0"/>
              <a:t>response</a:t>
            </a:r>
          </a:p>
          <a:p>
            <a:pPr>
              <a:buNone/>
            </a:pPr>
            <a:r>
              <a:rPr lang="en-US" dirty="0" smtClean="0"/>
              <a:t>Economics Standard</a:t>
            </a:r>
          </a:p>
          <a:p>
            <a:pPr>
              <a:buNone/>
            </a:pPr>
            <a:r>
              <a:rPr lang="en-US" dirty="0" smtClean="0"/>
              <a:t>   Analyze how scarcity influences economic choices</a:t>
            </a:r>
          </a:p>
          <a:p>
            <a:pPr>
              <a:buNone/>
            </a:pPr>
            <a:r>
              <a:rPr lang="en-US" dirty="0"/>
              <a:t>Solutions to persistent contemporary problems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would your life be different?</a:t>
            </a:r>
          </a:p>
          <a:p>
            <a:r>
              <a:rPr lang="en-US" dirty="0" smtClean="0"/>
              <a:t>How might this impact you?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In what ways might your life be better elsewhere?  Worse?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the World chart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CIA World </a:t>
            </a:r>
            <a:r>
              <a:rPr lang="en-US" dirty="0" err="1" smtClean="0"/>
              <a:t>Factbook</a:t>
            </a:r>
            <a:endParaRPr lang="en-US" dirty="0" smtClean="0"/>
          </a:p>
          <a:p>
            <a:r>
              <a:rPr lang="en-US" dirty="0" smtClean="0"/>
              <a:t>What is the CIA</a:t>
            </a:r>
          </a:p>
          <a:p>
            <a:r>
              <a:rPr lang="en-US" dirty="0" smtClean="0"/>
              <a:t>Is this reliable information?  Why or Why not?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on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Independently- limit socializing, educational websites.</a:t>
            </a:r>
          </a:p>
          <a:p>
            <a:r>
              <a:rPr lang="en-US" dirty="0" smtClean="0"/>
              <a:t>Listen carefully to directions so you know where to find information</a:t>
            </a:r>
            <a:endParaRPr lang="en-US" dirty="0" smtClean="0"/>
          </a:p>
          <a:p>
            <a:r>
              <a:rPr lang="en-US" dirty="0" smtClean="0"/>
              <a:t>We will be around to help!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Back, </a:t>
            </a:r>
          </a:p>
          <a:p>
            <a:r>
              <a:rPr lang="en-US" dirty="0"/>
              <a:t>W</a:t>
            </a:r>
            <a:r>
              <a:rPr lang="en-US" dirty="0" smtClean="0"/>
              <a:t>rite down 1 fact about each country </a:t>
            </a:r>
          </a:p>
          <a:p>
            <a:r>
              <a:rPr lang="en-US" dirty="0" smtClean="0"/>
              <a:t>Explain how 2 of these differences would impact your life.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the Countries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Drop Down Menu</a:t>
            </a:r>
          </a:p>
          <a:p>
            <a:r>
              <a:rPr lang="en-US" dirty="0" smtClean="0"/>
              <a:t>What are we looking for?</a:t>
            </a:r>
          </a:p>
          <a:p>
            <a:r>
              <a:rPr lang="en-US" dirty="0" smtClean="0"/>
              <a:t>How do we find it?</a:t>
            </a:r>
          </a:p>
          <a:p>
            <a:r>
              <a:rPr lang="en-US" dirty="0" smtClean="0">
                <a:hlinkClick r:id="rId2"/>
              </a:rPr>
              <a:t>http://worldproblemsshroder.wikispaces.com/Week+One+Calendar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306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Comparing the World</vt:lpstr>
      <vt:lpstr>Collins Writing</vt:lpstr>
      <vt:lpstr>What we will learn today!</vt:lpstr>
      <vt:lpstr>Share Journal</vt:lpstr>
      <vt:lpstr>Comparing the World chart</vt:lpstr>
      <vt:lpstr>Working on Computers</vt:lpstr>
      <vt:lpstr>Exit Ticket</vt:lpstr>
      <vt:lpstr>How to find the Countries</vt:lpstr>
    </vt:vector>
  </TitlesOfParts>
  <Company>Shroder High School/Cincinnati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the World</dc:title>
  <dc:creator>Craig Rush</dc:creator>
  <cp:lastModifiedBy>Craig Rush</cp:lastModifiedBy>
  <cp:revision>2</cp:revision>
  <dcterms:created xsi:type="dcterms:W3CDTF">2011-01-05T14:50:48Z</dcterms:created>
  <dcterms:modified xsi:type="dcterms:W3CDTF">2011-01-06T12:54:32Z</dcterms:modified>
</cp:coreProperties>
</file>